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68" r:id="rId4"/>
    <p:sldId id="269" r:id="rId5"/>
    <p:sldId id="270" r:id="rId6"/>
    <p:sldId id="271" r:id="rId7"/>
    <p:sldId id="272" r:id="rId8"/>
    <p:sldId id="273" r:id="rId9"/>
    <p:sldId id="257" r:id="rId10"/>
    <p:sldId id="266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  <p:sldId id="296" r:id="rId33"/>
    <p:sldId id="298" r:id="rId34"/>
    <p:sldId id="320" r:id="rId35"/>
    <p:sldId id="299" r:id="rId36"/>
    <p:sldId id="300" r:id="rId37"/>
    <p:sldId id="301" r:id="rId38"/>
    <p:sldId id="29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  <p:sldId id="313" r:id="rId53"/>
    <p:sldId id="316" r:id="rId54"/>
    <p:sldId id="317" r:id="rId55"/>
    <p:sldId id="318" r:id="rId56"/>
    <p:sldId id="319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2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7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1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7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2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0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9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1ACA4-9832-4BCD-B7C1-E584CB502FB7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2A26-7A80-4322-A1E5-09B9BBCCE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First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Educational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Experience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Experience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Skill Set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Skill Set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Upload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1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Upload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21" y="1194100"/>
            <a:ext cx="10757647" cy="56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6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My Profile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Login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Educational Details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Edit Educational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Preference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Edit Preference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4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Experience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Edit Experience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Skill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Job Seeker Validations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Edit Skill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Jobs for you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 Jobs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No Jobs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Search by Location &amp; Position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4" t="57457" r="26458" b="4596"/>
          <a:stretch/>
        </p:blipFill>
        <p:spPr>
          <a:xfrm>
            <a:off x="1075765" y="1572353"/>
            <a:ext cx="10133703" cy="49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77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Jobs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887" y="1032734"/>
            <a:ext cx="9746427" cy="58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Job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Apply for Job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Job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Job Seeker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Apply for Job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Apply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First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Employer Validations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Employer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5737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Account Created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job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Employer Profile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Jobs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View Job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5737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Applicants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Login Job Seeker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Educational Details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112</Words>
  <Application>Microsoft Office PowerPoint</Application>
  <PresentationFormat>Widescreen</PresentationFormat>
  <Paragraphs>50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First Page</vt:lpstr>
      <vt:lpstr>   Login Page</vt:lpstr>
      <vt:lpstr>New Job Seeker Validations</vt:lpstr>
      <vt:lpstr>New Job Seeker</vt:lpstr>
      <vt:lpstr>Account Created</vt:lpstr>
      <vt:lpstr>Login Job Seeker</vt:lpstr>
      <vt:lpstr>Home Page</vt:lpstr>
      <vt:lpstr>Add Details</vt:lpstr>
      <vt:lpstr>Educational Details</vt:lpstr>
      <vt:lpstr>Educational Details</vt:lpstr>
      <vt:lpstr>Preference</vt:lpstr>
      <vt:lpstr>Preference</vt:lpstr>
      <vt:lpstr>Experience Details</vt:lpstr>
      <vt:lpstr>Experience Details</vt:lpstr>
      <vt:lpstr>Skill Set Details</vt:lpstr>
      <vt:lpstr>Skill Set Details</vt:lpstr>
      <vt:lpstr>Upload Details</vt:lpstr>
      <vt:lpstr>Upload Details</vt:lpstr>
      <vt:lpstr>My Profile</vt:lpstr>
      <vt:lpstr>View Educational Details</vt:lpstr>
      <vt:lpstr>Edit Educational Details</vt:lpstr>
      <vt:lpstr>Result</vt:lpstr>
      <vt:lpstr>View Preference</vt:lpstr>
      <vt:lpstr>Edit Preference</vt:lpstr>
      <vt:lpstr>Result</vt:lpstr>
      <vt:lpstr>View Experience Details</vt:lpstr>
      <vt:lpstr>Edit Experience Details</vt:lpstr>
      <vt:lpstr>Result</vt:lpstr>
      <vt:lpstr>View Skill Set</vt:lpstr>
      <vt:lpstr>Edit Skill Set</vt:lpstr>
      <vt:lpstr>Result</vt:lpstr>
      <vt:lpstr>Jobs for you</vt:lpstr>
      <vt:lpstr>All Jobs</vt:lpstr>
      <vt:lpstr>No Jobs</vt:lpstr>
      <vt:lpstr>Search by Location &amp; Position</vt:lpstr>
      <vt:lpstr>Jobs</vt:lpstr>
      <vt:lpstr>Job Details</vt:lpstr>
      <vt:lpstr>Apply for Job</vt:lpstr>
      <vt:lpstr>Job Details</vt:lpstr>
      <vt:lpstr>Apply for Job</vt:lpstr>
      <vt:lpstr>PowerPoint Presentation</vt:lpstr>
      <vt:lpstr>Apply History</vt:lpstr>
      <vt:lpstr>First Page</vt:lpstr>
      <vt:lpstr>PowerPoint Presentation</vt:lpstr>
      <vt:lpstr>New Employer Validations</vt:lpstr>
      <vt:lpstr>New Employer</vt:lpstr>
      <vt:lpstr>PowerPoint Presentation</vt:lpstr>
      <vt:lpstr>PowerPoint Presentation</vt:lpstr>
      <vt:lpstr>Home Page</vt:lpstr>
      <vt:lpstr>Add job</vt:lpstr>
      <vt:lpstr>PowerPoint Presentation</vt:lpstr>
      <vt:lpstr>View Employer Profile</vt:lpstr>
      <vt:lpstr>View Jobs</vt:lpstr>
      <vt:lpstr>View Job Details</vt:lpstr>
      <vt:lpstr>Applicants List</vt:lpstr>
      <vt:lpstr>PowerPoint Presentation</vt:lpstr>
    </vt:vector>
  </TitlesOfParts>
  <Company>BNYMellon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Page</dc:title>
  <dc:creator>Rajendran, Sumathi</dc:creator>
  <cp:lastModifiedBy>Rajendran, Sumathi</cp:lastModifiedBy>
  <cp:revision>14</cp:revision>
  <dcterms:created xsi:type="dcterms:W3CDTF">2017-03-31T05:26:13Z</dcterms:created>
  <dcterms:modified xsi:type="dcterms:W3CDTF">2017-03-31T09:23:42Z</dcterms:modified>
</cp:coreProperties>
</file>